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2620-BD18-0620-1B2A-99FF91F3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693DB-2099-BC79-41C8-86725DD61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E364-0DF8-AE2A-86B2-82D8DD4B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63D9-E5AC-4136-45DF-D20E8755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A67-8566-8A18-32CD-17402F0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21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7E4C-9E1B-6E07-F719-085A32C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DC2C0-C520-19C0-FC32-6A3614D0F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7968C-5656-66C3-9AF8-447A903E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FCE6-3405-3015-78F2-A05008AC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7B3A-7A30-3C8D-8891-BE8337F8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45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97A35-621B-1899-841A-E860FCF13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225FC-FA13-3D03-4A96-093DD613B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DB30-EF3D-01E2-643A-3ED45B8B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5F61-90F5-EE54-BC61-AAA7AA31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A59B7-3B8B-77A8-71D3-E90C59EA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7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EB46-225B-BD5F-963B-048B5400F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C317-4726-AE4A-4FEB-9CD1F374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A0030-B86F-6B4C-1AD6-355392C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B824-AC6B-3C40-78AA-CCDA6278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949C-07AC-4F99-0E9B-3C537707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7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4F21-3E90-88B2-D11E-2995E2DD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220F8-5D6C-0DE5-4288-C1B9F8AA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3BDA5-6AD2-2335-D7C6-D99CB55A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A82E-ADEF-2E85-1F57-19907ED2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DF36-9322-8824-DCF8-3B898DCE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5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81B9-1594-1DFA-288B-DF707756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7B8C-33E7-0337-87DB-BA43880CE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C2F3D-DF1E-7F2D-D929-87E6B383C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1EDE0-CDBC-12EA-07AB-A9933D99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E1633-CEFE-35B6-54BA-AAC346E4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CBF3-BC82-9FFB-57DC-28F5E25A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911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FAD3-8F77-187C-C420-9938F564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4BC4-B590-4F75-1DE1-D2811FA9A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232AC-8CBE-8514-6B5E-54829A54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60AD9-AF6C-5095-F5FD-57972097B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56A59-6820-360C-D526-332CB794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A0211-6751-39CA-4519-8B5DFD3A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6EB47-8659-35A5-156B-E1E73E4E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BEE5D-3C6D-4D08-0A02-BF703113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9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1646-529C-34A5-21F4-943A5928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74496-9885-F1DF-35F6-E8E0D8F8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2DDA5-2925-71B4-B967-E0B05A44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16448-41B1-596D-800F-34FA3C53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9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F1D83-D5C7-7FF6-001F-EC45AE3B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09146-C490-2374-D33E-EEC4C58F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CDBBB-3329-DF80-6F60-ED7B935E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68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FE8E-70DE-F9CE-36C2-24D642AF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07AF-EC36-5E7D-6475-0AE621F2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1D964-0E1B-1075-F4E5-A6BF0FCB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81453-4E55-C035-9CCF-C9D42170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68000-B289-6D52-B23B-F6D3A9FE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537BF-0C84-F65D-892A-C165509F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95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3C90-135C-B230-AC1F-D9DD6BFC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63657-4417-D6F7-B04E-ADD7ED272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E9F25-C576-684D-0E87-0C363D9DE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3D703-6701-8AEC-8851-80067894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F972A-10DC-B41B-E5A8-1438E99A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8B81F-B496-668E-13C6-AF05AC9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35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13C87-59F0-4EC7-11D7-B69C3A77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F7F4-E802-1E16-B495-E34F3B0C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466A-A881-E66C-1874-14ADD5A33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61FB0-35E0-44D8-B130-C6B75741A9BB}" type="datetimeFigureOut">
              <a:rPr lang="en-AU" smtClean="0"/>
              <a:t>3/12/2024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DF715-2B1F-79B0-7F23-B3C91B2A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B7543-2937-7CED-8799-D4EA2F143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6182F-255D-4318-A73E-7D891D8B1C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1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AAB6E.14B6887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DAAB6E.14B68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D63E5-7706-AB8C-323C-561B5329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AU" sz="5400"/>
              <a:t>New products Introduction</a:t>
            </a:r>
          </a:p>
        </p:txBody>
      </p:sp>
      <p:sp>
        <p:nvSpPr>
          <p:cNvPr id="1042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09BF-EE77-AB9D-6104-C0D0E449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CSPevo</a:t>
            </a:r>
            <a:r>
              <a:rPr lang="en-US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is almost ready with an anticipated launch planned for Mid-February 2025. </a:t>
            </a:r>
            <a:endParaRPr lang="en-AU" sz="2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2200" dirty="0"/>
          </a:p>
        </p:txBody>
      </p:sp>
      <p:pic>
        <p:nvPicPr>
          <p:cNvPr id="1028" name="Image 1">
            <a:extLst>
              <a:ext uri="{FF2B5EF4-FFF2-40B4-BE49-F238E27FC236}">
                <a16:creationId xmlns:a16="http://schemas.microsoft.com/office/drawing/2014/main" id="{44D95668-85F7-A89F-559F-7B994B784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339" y="1119750"/>
            <a:ext cx="5169637" cy="41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2" descr="Une image contenant avion&#10;&#10;Description générée automatiquement avec une confiance moyenne">
            <a:extLst>
              <a:ext uri="{FF2B5EF4-FFF2-40B4-BE49-F238E27FC236}">
                <a16:creationId xmlns:a16="http://schemas.microsoft.com/office/drawing/2014/main" id="{389698D6-9D7D-D6EE-BA56-7869DDFC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8826" y="4826733"/>
            <a:ext cx="2368824" cy="15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" descr="Une image contenant électroménager, fer&#10;&#10;Description générée automatiquement avec une confiance moyenne">
            <a:extLst>
              <a:ext uri="{FF2B5EF4-FFF2-40B4-BE49-F238E27FC236}">
                <a16:creationId xmlns:a16="http://schemas.microsoft.com/office/drawing/2014/main" id="{B1736948-AE97-E1F8-28F9-E1B3311E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0" t="-10316"/>
          <a:stretch>
            <a:fillRect/>
          </a:stretch>
        </p:blipFill>
        <p:spPr bwMode="auto">
          <a:xfrm>
            <a:off x="436680" y="3998509"/>
            <a:ext cx="2776178" cy="125695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 descr="A blue and black logo">
            <a:extLst>
              <a:ext uri="{FF2B5EF4-FFF2-40B4-BE49-F238E27FC236}">
                <a16:creationId xmlns:a16="http://schemas.microsoft.com/office/drawing/2014/main" id="{E35B1085-C7C1-BAF1-E5DC-62F3D6FC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24" y="6152322"/>
            <a:ext cx="1956816" cy="5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2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1931C-D7F9-CE9A-9FD5-9DC45979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A9AECE-7507-7C71-87A8-5B1272DD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38125"/>
            <a:ext cx="5676899" cy="645331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Product Description: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The AB-100 probe is ideal for radiation protection teams and system integrators looking for a robust, reliable, and easy-to-integrate solution. It offers extensive application coverage while ensuring superior detection performance.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AB-100 probe utilizes advanced light collection based on Mirion </a:t>
            </a:r>
            <a:r>
              <a:rPr lang="en-US" sz="1200" dirty="0" err="1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LightLink</a:t>
            </a:r>
            <a:r>
              <a:rPr lang="en-US" sz="1200" baseline="30000" dirty="0" err="1">
                <a:solidFill>
                  <a:srgbClr val="595959"/>
                </a:solidFill>
                <a:effectLst/>
                <a:latin typeface="Symbol" panose="05050102010706020507" pitchFamily="18" charset="2"/>
                <a:ea typeface="Aptos" panose="020B0004020202020204" pitchFamily="34" charset="0"/>
                <a:cs typeface="Aptos" panose="020B0004020202020204" pitchFamily="34" charset="0"/>
              </a:rPr>
              <a:t>Ò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technology, offering increased robustness and superior detection homogeneity. It is designed to withstand drops and mechanical shocks, ensuring exceptional reliability in demanding environments.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AB-100 probe is compatible with different handles and can be connected to various host instruments, aligning with the environmental measurement conditions. These handles work either with a cable that matches a CSP meter or RDS-32 type connector, or with an integrated holder for RDS-32 without a cable. The integrated setup provides a convenient one-handed operation for most scenarios, while the cable-based handles are useful for measuring hard-to-reach areas where it is important to maintain visibility of the meter display.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Key Features: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 err="1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LightLink</a:t>
            </a: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Technology: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Enhances light collection and robustness, reducing the risk of failure.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Detection Homogeneity: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Over 80% detection homogeneity, ensuring reliable and consistent results.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USB-C Compatibility: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Facilitates connectivity with third-party systems and calibration software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Improved Ergonomics: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Lightweight and comfortable design for prolonged use without discomfort.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Compatibility with Existing CSP Systems: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Allows for a smooth transition for current installed based.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1200" b="1" dirty="0" err="1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Benefits</a:t>
            </a:r>
            <a:r>
              <a:rPr lang="fr-FR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Increased Robustness: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The AB-100 probe is less fragile than technologies based on photomultiplier tubes (PMT), offering better equipment availability.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Quick Maintenance: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Reduced downtime after maintenance thanks to technology that does not require light decay time.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Easy Integration: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Compact size and low sensitivity to magnetic fields, facilitating integration into third-party systems.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Versatility: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Different handle configurations to suit various applications, including self-frisking and on-site surveys.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SAB-100 vs AB-100 preliminary comparison </a:t>
            </a:r>
            <a:r>
              <a:rPr lang="en-US" sz="1200" dirty="0">
                <a:solidFill>
                  <a:srgbClr val="59595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</a:t>
            </a:r>
            <a:endParaRPr lang="en-AU" sz="1200" dirty="0">
              <a:solidFill>
                <a:srgbClr val="59595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AU" sz="500" dirty="0">
              <a:solidFill>
                <a:srgbClr val="595959"/>
              </a:solidFill>
            </a:endParaRPr>
          </a:p>
        </p:txBody>
      </p:sp>
      <p:pic>
        <p:nvPicPr>
          <p:cNvPr id="2050" name="Graphique 1" descr="A graph and diagram of a device&#10;&#10;Description automatically generated with medium confidence">
            <a:extLst>
              <a:ext uri="{FF2B5EF4-FFF2-40B4-BE49-F238E27FC236}">
                <a16:creationId xmlns:a16="http://schemas.microsoft.com/office/drawing/2014/main" id="{A75A332D-1BA7-EA57-BCAA-080AF962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85" b="2"/>
          <a:stretch/>
        </p:blipFill>
        <p:spPr bwMode="auto">
          <a:xfrm>
            <a:off x="6419850" y="628582"/>
            <a:ext cx="5307001" cy="55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and black logo">
            <a:extLst>
              <a:ext uri="{FF2B5EF4-FFF2-40B4-BE49-F238E27FC236}">
                <a16:creationId xmlns:a16="http://schemas.microsoft.com/office/drawing/2014/main" id="{FB62AA15-EB65-2D59-8432-DE8AD7B8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24" y="6152322"/>
            <a:ext cx="1956816" cy="5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1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2DA3301106045AA72BC8400300477" ma:contentTypeVersion="15" ma:contentTypeDescription="Create a new document." ma:contentTypeScope="" ma:versionID="8e69711e019614114a5d2b00cc169569">
  <xsd:schema xmlns:xsd="http://www.w3.org/2001/XMLSchema" xmlns:xs="http://www.w3.org/2001/XMLSchema" xmlns:p="http://schemas.microsoft.com/office/2006/metadata/properties" xmlns:ns2="ef616bd2-ba40-4f77-bd88-386393f9c7aa" xmlns:ns3="d61989d7-2c48-4089-bc6c-cf7329423df8" targetNamespace="http://schemas.microsoft.com/office/2006/metadata/properties" ma:root="true" ma:fieldsID="a5f90ac5a60c58a687ee8f915bf3dc5e" ns2:_="" ns3:_="">
    <xsd:import namespace="ef616bd2-ba40-4f77-bd88-386393f9c7aa"/>
    <xsd:import namespace="d61989d7-2c48-4089-bc6c-cf732942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16bd2-ba40-4f77-bd88-386393f9c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ac6d55-f0b3-4552-accd-488eb850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989d7-2c48-4089-bc6c-cf7329423df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ef0352-8304-4ef6-ad76-7561bff28bfd}" ma:internalName="TaxCatchAll" ma:showField="CatchAllData" ma:web="d61989d7-2c48-4089-bc6c-cf732942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616bd2-ba40-4f77-bd88-386393f9c7aa">
      <Terms xmlns="http://schemas.microsoft.com/office/infopath/2007/PartnerControls"/>
    </lcf76f155ced4ddcb4097134ff3c332f>
    <TaxCatchAll xmlns="d61989d7-2c48-4089-bc6c-cf7329423df8" xsi:nil="true"/>
  </documentManagement>
</p:properties>
</file>

<file path=customXml/itemProps1.xml><?xml version="1.0" encoding="utf-8"?>
<ds:datastoreItem xmlns:ds="http://schemas.openxmlformats.org/officeDocument/2006/customXml" ds:itemID="{11795132-F7B3-486C-967B-216C561977EF}"/>
</file>

<file path=customXml/itemProps2.xml><?xml version="1.0" encoding="utf-8"?>
<ds:datastoreItem xmlns:ds="http://schemas.openxmlformats.org/officeDocument/2006/customXml" ds:itemID="{EA183FD7-2FFB-4E84-9EA1-5B93313943AF}"/>
</file>

<file path=customXml/itemProps3.xml><?xml version="1.0" encoding="utf-8"?>
<ds:datastoreItem xmlns:ds="http://schemas.openxmlformats.org/officeDocument/2006/customXml" ds:itemID="{CD2DA031-7C46-4315-8A69-B04AF803B2F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Symbol</vt:lpstr>
      <vt:lpstr>Office Theme</vt:lpstr>
      <vt:lpstr>New products Introduction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Tania Biraghi</dc:creator>
  <cp:lastModifiedBy>Tania Biraghi</cp:lastModifiedBy>
  <cp:revision>1</cp:revision>
  <dcterms:created xsi:type="dcterms:W3CDTF">2024-12-02T23:47:54Z</dcterms:created>
  <dcterms:modified xsi:type="dcterms:W3CDTF">2024-12-02T23:57:37Z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0x0101004562DA3301106045AA72BC8400300477</vt:lpwstr>
  </property>
</Properties>
</file>