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8" r:id="rId2"/>
    <p:sldId id="44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D5B7C-D424-03C0-4ADB-74182140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82716-CE17-4E1F-A25B-33F80C29C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6C32A-445B-9E24-060A-7F4F85D6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774D-F598-ABBD-75F0-C525B7DFA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E1EDB-604E-33EB-5895-99B05026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73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812C8-54D2-69B4-8ADA-C807BD952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6D260-6CC7-FAED-2922-019872BEA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A0C00-2CE6-B77A-4918-F849AE32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2FD22-48B3-A7DA-782C-A26C9550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7D9C3-3F84-996D-7539-90900F3B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506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B994DE-BB49-1EBF-8A0E-E12A1B782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1300D-A3F2-A53C-D42A-2A57F17A4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BE522-3BF0-5590-ABBB-9010D3013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F7737-EACF-745D-3580-4AF4A5D7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C6B22-FC02-133C-B3EA-0223182D8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320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A22DB-E46C-3CA8-DEAC-86BEB0C9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693F805-904E-B053-B255-C0CE1690D6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0375" y="2447443"/>
            <a:ext cx="4628460" cy="3124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699B02F6-7C76-A738-9374-C4A4DA20A3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79027" y="2447443"/>
            <a:ext cx="4628460" cy="3124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FD9445-51C7-86CB-7EA3-D7D0A99B70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41903"/>
            <a:ext cx="4629150" cy="437184"/>
          </a:xfrm>
        </p:spPr>
        <p:txBody>
          <a:bodyPr/>
          <a:lstStyle>
            <a:lvl1pPr marL="0" indent="0">
              <a:buNone/>
              <a:defRPr sz="1800" b="1" i="0" spc="200" baseline="0">
                <a:solidFill>
                  <a:schemeClr val="accent4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US"/>
              <a:t>SUBHEAD ALL CAPS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45DA2D-82A2-47F6-DA94-A33C7EDEB1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59149" y="1741903"/>
            <a:ext cx="4629150" cy="437184"/>
          </a:xfrm>
        </p:spPr>
        <p:txBody>
          <a:bodyPr/>
          <a:lstStyle>
            <a:lvl1pPr marL="0" indent="0">
              <a:buNone/>
              <a:defRPr sz="1800" b="1" i="0" spc="200" baseline="0">
                <a:solidFill>
                  <a:schemeClr val="accent4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pPr lvl="0"/>
            <a:r>
              <a:rPr lang="en-US"/>
              <a:t>SUBHEAD ALL CAPS</a:t>
            </a:r>
          </a:p>
        </p:txBody>
      </p:sp>
    </p:spTree>
    <p:extLst>
      <p:ext uri="{BB962C8B-B14F-4D97-AF65-F5344CB8AC3E}">
        <p14:creationId xmlns:p14="http://schemas.microsoft.com/office/powerpoint/2010/main" val="304062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20D23-EADE-5670-5FCC-9787BADB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193CB-3AA1-CF36-3F29-B2C988C6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9B402-A66E-D9FA-0027-C6A522A8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DDF3D-DDEB-FADC-C973-0A05836E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F650E-2DFA-03FB-C119-3829D84C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835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7A41-32FF-FE45-7486-59EF3D0C5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1B620-6E46-2E27-173C-E52D5A53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10484-B861-2526-2E96-DB503FC4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1F46E-75D4-8B9D-E8D5-1B3A085D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261D4-96FB-311F-5CB2-FADB9A83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62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C0AA-14E6-7E46-225C-263E9ADBF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3A467-5637-D7C8-9636-17006C71F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30E90-90E7-BBB3-699D-9496EBDB7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59283-FBB0-8F3D-9B9D-4A8D55B8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192C2-D4DD-0464-342E-25467CD9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54AC7-5E64-AB7D-24D0-018A178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55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2EC79-06E1-EC43-5C5E-77C5F6EF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1D0AC-6D17-94A9-8165-E55D6843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7FFC8-708A-E1CC-7B81-CE521BDCA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C5CBB-EF46-A03A-B314-294CE7365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F5D9AF-4DED-ACD3-0C29-3DB05AE46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0262A-75C5-5DEC-E1A8-1B382C378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56BBC5-CE82-45F8-CB17-3E9509254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30F396-4D2E-327F-91E4-69D7F966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504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A8EA-CD61-0103-F0C1-DDF7CEE8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BD391-5DAD-591B-2ED1-C9C16107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F18F7-B6DD-E5CA-9F81-B4C0383C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DCE88-96FB-EAE2-7362-D14340D8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732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33394-6540-3F2F-162F-E8502E51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04CB8-CD06-7949-0586-A615A1A4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839FF-7218-7543-3512-881C0152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442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DB443-E420-312F-D5D8-A224F6C81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E9F6A-5ADF-4460-3FC1-DC588D824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62966-730B-848D-DED4-AB488FC14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EFA82-B4D6-4FE0-4CED-582D9CF6C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173BB-9792-8079-884A-76F368A50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6C324-5A75-DE2B-6EE2-843B2DEF2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44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77967-CF0B-73D8-5FA8-38DFBFB0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5AFEF-6411-0F6E-2DDE-4B16500A0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11F21-8AB6-C090-9E17-CA3BF7B9C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C8FA0-0CF2-EF11-3106-9B2EE301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FD551-48B7-504E-036E-3C52E4C4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497F2-B0B0-21DF-FAA2-F9B39B89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540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A5EC1-DEE0-54D7-0B9D-295C04EF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5D1EE-B38C-6CC2-AD1F-D1779360B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7534C-1995-1E16-9904-7AA9DE7C2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CE2888-A446-452E-B487-AC56FAF6936D}" type="datetimeFigureOut">
              <a:rPr lang="en-AU" smtClean="0"/>
              <a:t>5/06/2024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27A2A-1BD9-66DA-A06C-574B3F0CA9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F71E3-BD40-DE49-F5A0-FE625CD85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527C8C-F224-40F0-8186-EC225BC236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31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B7400-D0A0-A20E-E521-A098B2BC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3" y="114754"/>
            <a:ext cx="10515600" cy="708301"/>
          </a:xfrm>
        </p:spPr>
        <p:txBody>
          <a:bodyPr/>
          <a:lstStyle/>
          <a:p>
            <a:r>
              <a:rPr lang="fr-FR" dirty="0"/>
              <a:t>New </a:t>
            </a:r>
            <a:r>
              <a:rPr lang="fr-FR" dirty="0" err="1"/>
              <a:t>product</a:t>
            </a:r>
            <a:r>
              <a:rPr lang="fr-FR" dirty="0"/>
              <a:t>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1CC347-DC3F-CFCC-25BF-2FA3C638A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14" y="898200"/>
            <a:ext cx="11106897" cy="577620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C3291C1-1BB3-5238-AC66-2B41E4A31DD6}"/>
              </a:ext>
            </a:extLst>
          </p:cNvPr>
          <p:cNvSpPr/>
          <p:nvPr/>
        </p:nvSpPr>
        <p:spPr>
          <a:xfrm>
            <a:off x="8488218" y="665018"/>
            <a:ext cx="3260437" cy="7083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LAUNCH :  AUGUST 2024</a:t>
            </a:r>
          </a:p>
        </p:txBody>
      </p:sp>
    </p:spTree>
    <p:extLst>
      <p:ext uri="{BB962C8B-B14F-4D97-AF65-F5344CB8AC3E}">
        <p14:creationId xmlns:p14="http://schemas.microsoft.com/office/powerpoint/2010/main" val="317211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68F718-1035-06F9-78E1-6E916C34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Sirius-5 Compact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6A108A9-84F0-2E0D-49C5-662A471D9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86" y="1473200"/>
            <a:ext cx="10020300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3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62DA3301106045AA72BC8400300477" ma:contentTypeVersion="15" ma:contentTypeDescription="Create a new document." ma:contentTypeScope="" ma:versionID="9417165af87cfda9cda532ee6987fb8c">
  <xsd:schema xmlns:xsd="http://www.w3.org/2001/XMLSchema" xmlns:xs="http://www.w3.org/2001/XMLSchema" xmlns:p="http://schemas.microsoft.com/office/2006/metadata/properties" xmlns:ns2="ef616bd2-ba40-4f77-bd88-386393f9c7aa" xmlns:ns3="d61989d7-2c48-4089-bc6c-cf7329423df8" targetNamespace="http://schemas.microsoft.com/office/2006/metadata/properties" ma:root="true" ma:fieldsID="47884a5de715e0bbfb783a46fc674042" ns2:_="" ns3:_="">
    <xsd:import namespace="ef616bd2-ba40-4f77-bd88-386393f9c7aa"/>
    <xsd:import namespace="d61989d7-2c48-4089-bc6c-cf7329423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16bd2-ba40-4f77-bd88-386393f9c7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fac6d55-f0b3-4552-accd-488eb8506b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989d7-2c48-4089-bc6c-cf7329423df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ef0352-8304-4ef6-ad76-7561bff28bfd}" ma:internalName="TaxCatchAll" ma:showField="CatchAllData" ma:web="d61989d7-2c48-4089-bc6c-cf7329423d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f616bd2-ba40-4f77-bd88-386393f9c7aa">
      <Terms xmlns="http://schemas.microsoft.com/office/infopath/2007/PartnerControls"/>
    </lcf76f155ced4ddcb4097134ff3c332f>
    <TaxCatchAll xmlns="d61989d7-2c48-4089-bc6c-cf7329423df8" xsi:nil="true"/>
  </documentManagement>
</p:properties>
</file>

<file path=customXml/itemProps1.xml><?xml version="1.0" encoding="utf-8"?>
<ds:datastoreItem xmlns:ds="http://schemas.openxmlformats.org/officeDocument/2006/customXml" ds:itemID="{3BB95548-00CD-46EA-8B21-52614B38E2D6}"/>
</file>

<file path=customXml/itemProps2.xml><?xml version="1.0" encoding="utf-8"?>
<ds:datastoreItem xmlns:ds="http://schemas.openxmlformats.org/officeDocument/2006/customXml" ds:itemID="{141F7DF3-B66F-400A-A387-B817073B66C5}"/>
</file>

<file path=customXml/itemProps3.xml><?xml version="1.0" encoding="utf-8"?>
<ds:datastoreItem xmlns:ds="http://schemas.openxmlformats.org/officeDocument/2006/customXml" ds:itemID="{5E78142A-945B-4D14-88EB-691DE8CEAB8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Roboto Black</vt:lpstr>
      <vt:lpstr>Office Theme</vt:lpstr>
      <vt:lpstr>New product </vt:lpstr>
      <vt:lpstr>Sirius-5 Compact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Tania Biraghi</dc:creator>
  <cp:lastModifiedBy>Tania Biraghi</cp:lastModifiedBy>
  <cp:revision>1</cp:revision>
  <dcterms:created xsi:type="dcterms:W3CDTF">2024-06-05T04:28:50Z</dcterms:created>
  <dcterms:modified xsi:type="dcterms:W3CDTF">2024-06-05T04:29:48Z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0x0101004562DA3301106045AA72BC8400300477</vt:lpwstr>
  </property>
</Properties>
</file>